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4890E-D432-49AE-B19C-A288FD044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68FEDF-1B53-4F4A-B901-267CF015D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B25E2A-F814-44F7-AC0B-DEA3CF53A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9244CD-75D7-4154-89DC-882E1D78D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C9E4FE-A99C-4B51-AAD0-D7235DD2A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13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0BEA9-BACA-4A5F-8BD2-A413AF75D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C82E1F-DC9E-4525-B935-A87909ADB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F11040-4292-45F1-B3F0-065319ECA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D85D6A-7E30-45A9-8F6B-25AA0F3F1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297E42-8691-421D-A633-28927C3B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41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66C972-B35E-42AD-8477-367E76E75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BD21FE-28CB-4AE8-8F10-51FAF476F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A2A8D8-F014-43AA-B20E-B54FB5E9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D42EDC-B8CF-44A8-8039-347B14BC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92DDD5-D4F9-455A-9CC6-16A9A34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82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1E81D-7043-4355-819A-3A3F41D0A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6DBDE1-480A-46FC-933F-96C623B54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25BD9C-0315-4EA9-8013-1EC1578F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FC9FB3-E2A0-4BF6-8AF1-7CAC56B88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FDE28D-01CB-444F-9549-27F2D919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FA8B63-92BB-401C-8E40-78C69AD5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72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E3F6-9EEA-4D13-A911-64D493C9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4D507E-677E-44F3-9FEE-8FD537B5C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54E3-7C8B-4390-8548-7D25A36DE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CF6899-A4A5-44F6-94C2-08C487A96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302103-7171-4EC6-8FF6-616B6D847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3618F2B-11CA-426C-A948-C076CB3AB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9332FC0-7B00-41EF-92FC-8AEE90FD2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29AFEA-3752-43DB-8BF5-8423E962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95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555A0-80C3-4088-9A9B-559D2E46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72E66B-4B3C-4B7A-AE73-D244FD9B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EDB09D-0EE4-493F-B979-56493528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67484E-6F09-4CB2-A85B-1C8E40652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18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72FBA3-5035-4290-8991-C7590A8F6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999FBF-081C-40A4-A789-DBA5BB1E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5FD2D0-2555-4E3E-A32D-4F991A03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10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8C438-F5DC-4852-9191-84DC25E35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EBE6F5-D450-47A5-A672-53C34112D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77E12A-D7B2-4592-B0FD-80A5C80B9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1CC74A-D520-4767-B986-3B301768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DBF155-B081-4C39-8300-1C36150AB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057386-16C4-4FFB-81E4-BB41A6DEA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38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3B3334-0BAB-4B1D-A5B6-004FE9A5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99FB24-2BD1-409B-BBF1-27409A008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72B5CD-69A6-44C8-B9A4-9D6012614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494349-70F1-4FD9-8966-8EE20FE72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A7F4C7-0496-42AA-874B-4AECBCC0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61D4C8-97AB-46A6-8B4A-C730EEDB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674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F8DF0-3AD5-439F-9ED7-9EF2B186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54284A-2F6B-4431-8BE2-BF2A076E3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568A0F-2AD8-412E-BF14-4C9036DD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0AAA71-4D89-4578-A931-822671430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97D86E-82AC-44BE-9A30-137CCE24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93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7697C1F-5DC7-49C8-8790-A0223A851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C6B8BE-AA5D-4BC0-BB34-5BEDB25C1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36D37A-F00B-4DB8-AFAB-692EB052B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BD03C7-A15C-448B-A482-929AE19E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5CFF83-BA8D-4F9C-8932-4968BBE4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07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16B77E-66BE-43FA-919C-81C678D3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0E132B-72DB-446B-A735-3E3105242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F4016-1908-4F6E-BB0C-E87F5D99B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065CC-5CF7-4996-8AE1-CFC163988BBC}" type="datetimeFigureOut">
              <a:rPr lang="es-ES" smtClean="0"/>
              <a:t>10/02/2022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9512C8-8CF4-425F-B5CE-51EFDE239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832E73-D5B9-423F-B65F-A9B61B1A5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13192-B736-4EBF-9F8E-A1B0081ECE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05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816946B-2DF8-43CD-BB85-5778DB38FCA8}"/>
              </a:ext>
            </a:extLst>
          </p:cNvPr>
          <p:cNvSpPr/>
          <p:nvPr/>
        </p:nvSpPr>
        <p:spPr>
          <a:xfrm>
            <a:off x="895353" y="1019174"/>
            <a:ext cx="10239375" cy="48387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07AA0F1-1A9E-462A-B538-35C568C3C537}"/>
              </a:ext>
            </a:extLst>
          </p:cNvPr>
          <p:cNvCxnSpPr/>
          <p:nvPr/>
        </p:nvCxnSpPr>
        <p:spPr>
          <a:xfrm>
            <a:off x="2771775" y="1014412"/>
            <a:ext cx="0" cy="482917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584DF02-4862-46B7-B9E7-C7A04BF0BEAF}"/>
              </a:ext>
            </a:extLst>
          </p:cNvPr>
          <p:cNvCxnSpPr>
            <a:cxnSpLocks/>
          </p:cNvCxnSpPr>
          <p:nvPr/>
        </p:nvCxnSpPr>
        <p:spPr>
          <a:xfrm>
            <a:off x="895353" y="1609725"/>
            <a:ext cx="187642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52CB26B-A51D-4753-843E-7986A1B4835D}"/>
              </a:ext>
            </a:extLst>
          </p:cNvPr>
          <p:cNvCxnSpPr/>
          <p:nvPr/>
        </p:nvCxnSpPr>
        <p:spPr>
          <a:xfrm>
            <a:off x="2867025" y="1014412"/>
            <a:ext cx="0" cy="482917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BE67821-D71D-490B-B2CC-50177ACEACEF}"/>
              </a:ext>
            </a:extLst>
          </p:cNvPr>
          <p:cNvCxnSpPr/>
          <p:nvPr/>
        </p:nvCxnSpPr>
        <p:spPr>
          <a:xfrm>
            <a:off x="11134728" y="1731185"/>
            <a:ext cx="0" cy="36004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BACB2BB-8793-4276-80A5-5DD1062676B6}"/>
              </a:ext>
            </a:extLst>
          </p:cNvPr>
          <p:cNvCxnSpPr>
            <a:cxnSpLocks/>
          </p:cNvCxnSpPr>
          <p:nvPr/>
        </p:nvCxnSpPr>
        <p:spPr>
          <a:xfrm>
            <a:off x="9477381" y="2540809"/>
            <a:ext cx="0" cy="16859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5B1CCA3F-2ACF-4863-9F23-818D7A05B27A}"/>
              </a:ext>
            </a:extLst>
          </p:cNvPr>
          <p:cNvCxnSpPr>
            <a:cxnSpLocks/>
          </p:cNvCxnSpPr>
          <p:nvPr/>
        </p:nvCxnSpPr>
        <p:spPr>
          <a:xfrm>
            <a:off x="9477381" y="2530093"/>
            <a:ext cx="1657347" cy="1071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D10EBA1C-383E-49E2-A279-7CE5E2668D8D}"/>
              </a:ext>
            </a:extLst>
          </p:cNvPr>
          <p:cNvCxnSpPr>
            <a:cxnSpLocks/>
          </p:cNvCxnSpPr>
          <p:nvPr/>
        </p:nvCxnSpPr>
        <p:spPr>
          <a:xfrm>
            <a:off x="9477381" y="4216019"/>
            <a:ext cx="165734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2647D4D-8CD1-4D97-9577-A0D4FAE35BFF}"/>
              </a:ext>
            </a:extLst>
          </p:cNvPr>
          <p:cNvCxnSpPr/>
          <p:nvPr/>
        </p:nvCxnSpPr>
        <p:spPr>
          <a:xfrm>
            <a:off x="10629910" y="2536047"/>
            <a:ext cx="0" cy="167997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FA90D81-AF88-4E2E-A861-349B07FD4635}"/>
              </a:ext>
            </a:extLst>
          </p:cNvPr>
          <p:cNvCxnSpPr>
            <a:cxnSpLocks/>
          </p:cNvCxnSpPr>
          <p:nvPr/>
        </p:nvCxnSpPr>
        <p:spPr>
          <a:xfrm flipH="1">
            <a:off x="10629910" y="3356983"/>
            <a:ext cx="41909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2B886101-5613-4406-B4C7-0EC121F716DE}"/>
              </a:ext>
            </a:extLst>
          </p:cNvPr>
          <p:cNvCxnSpPr>
            <a:cxnSpLocks/>
          </p:cNvCxnSpPr>
          <p:nvPr/>
        </p:nvCxnSpPr>
        <p:spPr>
          <a:xfrm flipV="1">
            <a:off x="3457575" y="4379184"/>
            <a:ext cx="0" cy="148583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13B53153-0324-4591-8C2A-8C495D08F727}"/>
              </a:ext>
            </a:extLst>
          </p:cNvPr>
          <p:cNvCxnSpPr>
            <a:cxnSpLocks/>
          </p:cNvCxnSpPr>
          <p:nvPr/>
        </p:nvCxnSpPr>
        <p:spPr>
          <a:xfrm>
            <a:off x="4352925" y="5122101"/>
            <a:ext cx="184785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216782DC-4A8E-4BAC-B032-4367212D2092}"/>
              </a:ext>
            </a:extLst>
          </p:cNvPr>
          <p:cNvCxnSpPr>
            <a:cxnSpLocks/>
          </p:cNvCxnSpPr>
          <p:nvPr/>
        </p:nvCxnSpPr>
        <p:spPr>
          <a:xfrm flipV="1">
            <a:off x="6200775" y="5136388"/>
            <a:ext cx="0" cy="742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B77F778B-182C-4A67-B5EC-5E9F74184CF8}"/>
              </a:ext>
            </a:extLst>
          </p:cNvPr>
          <p:cNvCxnSpPr>
            <a:cxnSpLocks/>
          </p:cNvCxnSpPr>
          <p:nvPr/>
        </p:nvCxnSpPr>
        <p:spPr>
          <a:xfrm flipV="1">
            <a:off x="4352925" y="4357753"/>
            <a:ext cx="0" cy="74291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F61BF651-EAD1-4DFE-825D-C9CA37637DB2}"/>
              </a:ext>
            </a:extLst>
          </p:cNvPr>
          <p:cNvCxnSpPr>
            <a:cxnSpLocks/>
          </p:cNvCxnSpPr>
          <p:nvPr/>
        </p:nvCxnSpPr>
        <p:spPr>
          <a:xfrm flipV="1">
            <a:off x="3457575" y="5100670"/>
            <a:ext cx="0" cy="74291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6DDBDCDA-F98B-4014-B5A4-AC877122F554}"/>
              </a:ext>
            </a:extLst>
          </p:cNvPr>
          <p:cNvCxnSpPr>
            <a:cxnSpLocks/>
          </p:cNvCxnSpPr>
          <p:nvPr/>
        </p:nvCxnSpPr>
        <p:spPr>
          <a:xfrm>
            <a:off x="3457575" y="4379184"/>
            <a:ext cx="89535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91C9607D-6B61-4A2C-9E06-C4C59C35CEB6}"/>
              </a:ext>
            </a:extLst>
          </p:cNvPr>
          <p:cNvCxnSpPr>
            <a:cxnSpLocks/>
          </p:cNvCxnSpPr>
          <p:nvPr/>
        </p:nvCxnSpPr>
        <p:spPr>
          <a:xfrm>
            <a:off x="6772281" y="4171948"/>
            <a:ext cx="0" cy="168592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E8C530D1-7E2F-4A16-92D6-93DB0BD71D04}"/>
              </a:ext>
            </a:extLst>
          </p:cNvPr>
          <p:cNvCxnSpPr>
            <a:cxnSpLocks/>
          </p:cNvCxnSpPr>
          <p:nvPr/>
        </p:nvCxnSpPr>
        <p:spPr>
          <a:xfrm>
            <a:off x="8915406" y="4157661"/>
            <a:ext cx="0" cy="168592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7E4395B2-0E09-4CC3-9119-D632E42A101C}"/>
              </a:ext>
            </a:extLst>
          </p:cNvPr>
          <p:cNvCxnSpPr>
            <a:cxnSpLocks/>
          </p:cNvCxnSpPr>
          <p:nvPr/>
        </p:nvCxnSpPr>
        <p:spPr>
          <a:xfrm>
            <a:off x="8343900" y="4157661"/>
            <a:ext cx="57150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D76E938-4CFE-49C4-AA27-F7705C4732DA}"/>
              </a:ext>
            </a:extLst>
          </p:cNvPr>
          <p:cNvCxnSpPr>
            <a:cxnSpLocks/>
          </p:cNvCxnSpPr>
          <p:nvPr/>
        </p:nvCxnSpPr>
        <p:spPr>
          <a:xfrm>
            <a:off x="6772281" y="4157661"/>
            <a:ext cx="5429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6E02C9A6-FEA9-4F0B-AE84-14EDCC879320}"/>
              </a:ext>
            </a:extLst>
          </p:cNvPr>
          <p:cNvCxnSpPr>
            <a:cxnSpLocks/>
          </p:cNvCxnSpPr>
          <p:nvPr/>
        </p:nvCxnSpPr>
        <p:spPr>
          <a:xfrm>
            <a:off x="8915406" y="1014412"/>
            <a:ext cx="0" cy="168592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F5698418-585C-4B2A-AFCC-66345E07647F}"/>
              </a:ext>
            </a:extLst>
          </p:cNvPr>
          <p:cNvCxnSpPr>
            <a:cxnSpLocks/>
          </p:cNvCxnSpPr>
          <p:nvPr/>
        </p:nvCxnSpPr>
        <p:spPr>
          <a:xfrm flipV="1">
            <a:off x="6748789" y="2700338"/>
            <a:ext cx="2166617" cy="2374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724CFF33-35AE-46BF-A2C8-B592A0B5C754}"/>
              </a:ext>
            </a:extLst>
          </p:cNvPr>
          <p:cNvCxnSpPr>
            <a:cxnSpLocks/>
          </p:cNvCxnSpPr>
          <p:nvPr/>
        </p:nvCxnSpPr>
        <p:spPr>
          <a:xfrm>
            <a:off x="9648831" y="1090678"/>
            <a:ext cx="895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0B421A46-C26C-45B2-8B9C-25AD0722041E}"/>
              </a:ext>
            </a:extLst>
          </p:cNvPr>
          <p:cNvCxnSpPr>
            <a:cxnSpLocks/>
          </p:cNvCxnSpPr>
          <p:nvPr/>
        </p:nvCxnSpPr>
        <p:spPr>
          <a:xfrm>
            <a:off x="7372350" y="1090678"/>
            <a:ext cx="89535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F91C4C2B-7C5D-4F12-9EF3-B0289CDA8BF8}"/>
              </a:ext>
            </a:extLst>
          </p:cNvPr>
          <p:cNvCxnSpPr>
            <a:cxnSpLocks/>
          </p:cNvCxnSpPr>
          <p:nvPr/>
        </p:nvCxnSpPr>
        <p:spPr>
          <a:xfrm>
            <a:off x="3338515" y="1419257"/>
            <a:ext cx="267652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FB38DE9E-2235-4C7E-888F-B412A8B1AC11}"/>
              </a:ext>
            </a:extLst>
          </p:cNvPr>
          <p:cNvCxnSpPr>
            <a:cxnSpLocks/>
          </p:cNvCxnSpPr>
          <p:nvPr/>
        </p:nvCxnSpPr>
        <p:spPr>
          <a:xfrm>
            <a:off x="4021933" y="1495458"/>
            <a:ext cx="13096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787B6305-053A-4210-9ABA-0228C3164293}"/>
              </a:ext>
            </a:extLst>
          </p:cNvPr>
          <p:cNvCxnSpPr>
            <a:cxnSpLocks/>
          </p:cNvCxnSpPr>
          <p:nvPr/>
        </p:nvCxnSpPr>
        <p:spPr>
          <a:xfrm flipV="1">
            <a:off x="6015040" y="1014412"/>
            <a:ext cx="0" cy="40484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CB3664C-B872-4A72-86DD-7E3B8D7FF4CF}"/>
              </a:ext>
            </a:extLst>
          </p:cNvPr>
          <p:cNvCxnSpPr>
            <a:cxnSpLocks/>
          </p:cNvCxnSpPr>
          <p:nvPr/>
        </p:nvCxnSpPr>
        <p:spPr>
          <a:xfrm flipV="1">
            <a:off x="3343277" y="1035843"/>
            <a:ext cx="0" cy="40484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id="{180ECDFE-BABB-4318-B280-BBAA73F24EB6}"/>
              </a:ext>
            </a:extLst>
          </p:cNvPr>
          <p:cNvSpPr/>
          <p:nvPr/>
        </p:nvSpPr>
        <p:spPr>
          <a:xfrm rot="5400000">
            <a:off x="8456421" y="4433000"/>
            <a:ext cx="335754" cy="511951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9767D302-7015-43C3-8533-64833844C414}"/>
              </a:ext>
            </a:extLst>
          </p:cNvPr>
          <p:cNvCxnSpPr>
            <a:cxnSpLocks/>
          </p:cNvCxnSpPr>
          <p:nvPr/>
        </p:nvCxnSpPr>
        <p:spPr>
          <a:xfrm flipV="1">
            <a:off x="7515225" y="4877976"/>
            <a:ext cx="0" cy="98704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id="{CE770576-95D1-4AAC-90E1-46D3DA5F2C59}"/>
              </a:ext>
            </a:extLst>
          </p:cNvPr>
          <p:cNvCxnSpPr>
            <a:cxnSpLocks/>
          </p:cNvCxnSpPr>
          <p:nvPr/>
        </p:nvCxnSpPr>
        <p:spPr>
          <a:xfrm flipV="1">
            <a:off x="7143011" y="5656441"/>
            <a:ext cx="0" cy="19526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B2A61361-CC42-443A-9110-3583E0D537E6}"/>
              </a:ext>
            </a:extLst>
          </p:cNvPr>
          <p:cNvCxnSpPr>
            <a:cxnSpLocks/>
          </p:cNvCxnSpPr>
          <p:nvPr/>
        </p:nvCxnSpPr>
        <p:spPr>
          <a:xfrm flipV="1">
            <a:off x="9296400" y="4786310"/>
            <a:ext cx="0" cy="742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Conector recto 79">
            <a:extLst>
              <a:ext uri="{FF2B5EF4-FFF2-40B4-BE49-F238E27FC236}">
                <a16:creationId xmlns:a16="http://schemas.microsoft.com/office/drawing/2014/main" id="{3F54BC46-1748-4F1A-BBE7-9355AB10FBCD}"/>
              </a:ext>
            </a:extLst>
          </p:cNvPr>
          <p:cNvCxnSpPr>
            <a:cxnSpLocks/>
          </p:cNvCxnSpPr>
          <p:nvPr/>
        </p:nvCxnSpPr>
        <p:spPr>
          <a:xfrm flipV="1">
            <a:off x="9296400" y="1238266"/>
            <a:ext cx="0" cy="742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1867DBCA-E068-42AB-B0B8-6E8D554EB066}"/>
              </a:ext>
            </a:extLst>
          </p:cNvPr>
          <p:cNvCxnSpPr>
            <a:cxnSpLocks/>
          </p:cNvCxnSpPr>
          <p:nvPr/>
        </p:nvCxnSpPr>
        <p:spPr>
          <a:xfrm>
            <a:off x="8900827" y="5505465"/>
            <a:ext cx="3955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74F597CC-3D47-437A-A249-3A5156F0C107}"/>
              </a:ext>
            </a:extLst>
          </p:cNvPr>
          <p:cNvCxnSpPr>
            <a:cxnSpLocks/>
          </p:cNvCxnSpPr>
          <p:nvPr/>
        </p:nvCxnSpPr>
        <p:spPr>
          <a:xfrm>
            <a:off x="8915406" y="4776800"/>
            <a:ext cx="3955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E0FBE4EB-FE3E-493B-B83D-E1ACB6EE9897}"/>
              </a:ext>
            </a:extLst>
          </p:cNvPr>
          <p:cNvCxnSpPr>
            <a:cxnSpLocks/>
          </p:cNvCxnSpPr>
          <p:nvPr/>
        </p:nvCxnSpPr>
        <p:spPr>
          <a:xfrm>
            <a:off x="8915406" y="1981183"/>
            <a:ext cx="3955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9CC561F7-AAC5-4DD1-8A02-82D7087056E1}"/>
              </a:ext>
            </a:extLst>
          </p:cNvPr>
          <p:cNvCxnSpPr>
            <a:cxnSpLocks/>
          </p:cNvCxnSpPr>
          <p:nvPr/>
        </p:nvCxnSpPr>
        <p:spPr>
          <a:xfrm>
            <a:off x="8915406" y="1238281"/>
            <a:ext cx="39557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id="{E21B1BD6-CA2E-40D7-8ABA-CFF905B043DB}"/>
              </a:ext>
            </a:extLst>
          </p:cNvPr>
          <p:cNvCxnSpPr>
            <a:cxnSpLocks/>
          </p:cNvCxnSpPr>
          <p:nvPr/>
        </p:nvCxnSpPr>
        <p:spPr>
          <a:xfrm>
            <a:off x="9176420" y="2794345"/>
            <a:ext cx="0" cy="12221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7AE80BBD-11E6-48C0-AD46-86DDF795A1FC}"/>
              </a:ext>
            </a:extLst>
          </p:cNvPr>
          <p:cNvCxnSpPr>
            <a:cxnSpLocks/>
          </p:cNvCxnSpPr>
          <p:nvPr/>
        </p:nvCxnSpPr>
        <p:spPr>
          <a:xfrm>
            <a:off x="8343906" y="1000157"/>
            <a:ext cx="0" cy="16859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CA9E21D3-5138-422B-B9B2-DAF152F2EF2F}"/>
              </a:ext>
            </a:extLst>
          </p:cNvPr>
          <p:cNvCxnSpPr>
            <a:cxnSpLocks/>
          </p:cNvCxnSpPr>
          <p:nvPr/>
        </p:nvCxnSpPr>
        <p:spPr>
          <a:xfrm>
            <a:off x="3286125" y="2686083"/>
            <a:ext cx="0" cy="317179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id="{8D8014F7-B070-4FE4-8ADD-EF06D87F711F}"/>
              </a:ext>
            </a:extLst>
          </p:cNvPr>
          <p:cNvCxnSpPr>
            <a:cxnSpLocks/>
          </p:cNvCxnSpPr>
          <p:nvPr/>
        </p:nvCxnSpPr>
        <p:spPr>
          <a:xfrm>
            <a:off x="6334159" y="2700338"/>
            <a:ext cx="0" cy="315753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09549E05-3A90-4CC0-A32B-4F22445FECB9}"/>
              </a:ext>
            </a:extLst>
          </p:cNvPr>
          <p:cNvCxnSpPr>
            <a:cxnSpLocks/>
          </p:cNvCxnSpPr>
          <p:nvPr/>
        </p:nvCxnSpPr>
        <p:spPr>
          <a:xfrm>
            <a:off x="3286125" y="2686083"/>
            <a:ext cx="3048034" cy="142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185BE6B4-610A-4515-9D03-87E6638B16D7}"/>
              </a:ext>
            </a:extLst>
          </p:cNvPr>
          <p:cNvSpPr txBox="1"/>
          <p:nvPr/>
        </p:nvSpPr>
        <p:spPr>
          <a:xfrm>
            <a:off x="4024347" y="447442"/>
            <a:ext cx="4276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Hotel Puente Romano</a:t>
            </a:r>
          </a:p>
          <a:p>
            <a:endParaRPr lang="en-CA" dirty="0"/>
          </a:p>
          <a:p>
            <a:endParaRPr lang="es-ES" dirty="0"/>
          </a:p>
        </p:txBody>
      </p:sp>
      <p:cxnSp>
        <p:nvCxnSpPr>
          <p:cNvPr id="111" name="Conector recto 110">
            <a:extLst>
              <a:ext uri="{FF2B5EF4-FFF2-40B4-BE49-F238E27FC236}">
                <a16:creationId xmlns:a16="http://schemas.microsoft.com/office/drawing/2014/main" id="{07C3DD76-D8C2-43BB-8C36-D50657A45072}"/>
              </a:ext>
            </a:extLst>
          </p:cNvPr>
          <p:cNvCxnSpPr>
            <a:cxnSpLocks/>
          </p:cNvCxnSpPr>
          <p:nvPr/>
        </p:nvCxnSpPr>
        <p:spPr>
          <a:xfrm flipH="1">
            <a:off x="7129479" y="4216005"/>
            <a:ext cx="13804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Diagrama de flujo: terminador 112">
            <a:extLst>
              <a:ext uri="{FF2B5EF4-FFF2-40B4-BE49-F238E27FC236}">
                <a16:creationId xmlns:a16="http://schemas.microsoft.com/office/drawing/2014/main" id="{395771D7-2C75-4188-A773-CBF0C12208D2}"/>
              </a:ext>
            </a:extLst>
          </p:cNvPr>
          <p:cNvSpPr/>
          <p:nvPr/>
        </p:nvSpPr>
        <p:spPr>
          <a:xfrm rot="10800000">
            <a:off x="3542349" y="5524594"/>
            <a:ext cx="858156" cy="263055"/>
          </a:xfrm>
          <a:prstGeom prst="flowChartTerminator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Diagrama de flujo: terminador 113">
            <a:extLst>
              <a:ext uri="{FF2B5EF4-FFF2-40B4-BE49-F238E27FC236}">
                <a16:creationId xmlns:a16="http://schemas.microsoft.com/office/drawing/2014/main" id="{3E62368D-CE7B-4E7E-9D0B-3CE890EE097F}"/>
              </a:ext>
            </a:extLst>
          </p:cNvPr>
          <p:cNvSpPr/>
          <p:nvPr/>
        </p:nvSpPr>
        <p:spPr>
          <a:xfrm rot="10800000">
            <a:off x="5304553" y="5524594"/>
            <a:ext cx="858156" cy="263055"/>
          </a:xfrm>
          <a:prstGeom prst="flowChartTerminator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Diagrama de flujo: terminador 114">
            <a:extLst>
              <a:ext uri="{FF2B5EF4-FFF2-40B4-BE49-F238E27FC236}">
                <a16:creationId xmlns:a16="http://schemas.microsoft.com/office/drawing/2014/main" id="{55DD5D9B-982C-4CB6-823F-85E46A4EE7E7}"/>
              </a:ext>
            </a:extLst>
          </p:cNvPr>
          <p:cNvSpPr/>
          <p:nvPr/>
        </p:nvSpPr>
        <p:spPr>
          <a:xfrm rot="10800000">
            <a:off x="4418694" y="5524595"/>
            <a:ext cx="858156" cy="263055"/>
          </a:xfrm>
          <a:prstGeom prst="flowChartTerminator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6" name="Imagen 115">
            <a:extLst>
              <a:ext uri="{FF2B5EF4-FFF2-40B4-BE49-F238E27FC236}">
                <a16:creationId xmlns:a16="http://schemas.microsoft.com/office/drawing/2014/main" id="{8F353BA7-7117-486D-B183-A7D7359BD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73" t="46106" r="44007" b="47840"/>
          <a:stretch/>
        </p:blipFill>
        <p:spPr>
          <a:xfrm rot="16200000">
            <a:off x="8218176" y="4350074"/>
            <a:ext cx="606922" cy="717271"/>
          </a:xfrm>
          <a:prstGeom prst="rect">
            <a:avLst/>
          </a:prstGeom>
        </p:spPr>
      </p:pic>
      <p:pic>
        <p:nvPicPr>
          <p:cNvPr id="117" name="Imagen 116">
            <a:extLst>
              <a:ext uri="{FF2B5EF4-FFF2-40B4-BE49-F238E27FC236}">
                <a16:creationId xmlns:a16="http://schemas.microsoft.com/office/drawing/2014/main" id="{84D5D125-CD4B-4E64-911B-915327EF1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44" t="35267" r="51669" b="56864"/>
          <a:stretch/>
        </p:blipFill>
        <p:spPr>
          <a:xfrm rot="16200000">
            <a:off x="7876390" y="5052185"/>
            <a:ext cx="568712" cy="966402"/>
          </a:xfrm>
          <a:prstGeom prst="rect">
            <a:avLst/>
          </a:prstGeom>
        </p:spPr>
      </p:pic>
      <p:pic>
        <p:nvPicPr>
          <p:cNvPr id="118" name="Imagen 117">
            <a:extLst>
              <a:ext uri="{FF2B5EF4-FFF2-40B4-BE49-F238E27FC236}">
                <a16:creationId xmlns:a16="http://schemas.microsoft.com/office/drawing/2014/main" id="{409525FC-9108-4BBA-83E8-56C78614F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95" t="20387" r="12912" b="62570"/>
          <a:stretch/>
        </p:blipFill>
        <p:spPr>
          <a:xfrm rot="5400000">
            <a:off x="9343784" y="2478833"/>
            <a:ext cx="1757699" cy="1809878"/>
          </a:xfrm>
          <a:prstGeom prst="rect">
            <a:avLst/>
          </a:prstGeom>
        </p:spPr>
      </p:pic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7DB2FABF-1708-4E0B-AD8A-05190DB684B7}"/>
              </a:ext>
            </a:extLst>
          </p:cNvPr>
          <p:cNvCxnSpPr>
            <a:cxnSpLocks/>
          </p:cNvCxnSpPr>
          <p:nvPr/>
        </p:nvCxnSpPr>
        <p:spPr>
          <a:xfrm>
            <a:off x="9176420" y="2804166"/>
            <a:ext cx="19972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79B19261-E5B7-4F74-8078-FF68FD284213}"/>
              </a:ext>
            </a:extLst>
          </p:cNvPr>
          <p:cNvCxnSpPr>
            <a:cxnSpLocks/>
          </p:cNvCxnSpPr>
          <p:nvPr/>
        </p:nvCxnSpPr>
        <p:spPr>
          <a:xfrm>
            <a:off x="9176420" y="4016459"/>
            <a:ext cx="19972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2" name="Imagen 121">
            <a:extLst>
              <a:ext uri="{FF2B5EF4-FFF2-40B4-BE49-F238E27FC236}">
                <a16:creationId xmlns:a16="http://schemas.microsoft.com/office/drawing/2014/main" id="{43044B45-FF9F-41DE-B5AE-C843222F9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79" t="36452" r="83163" b="48156"/>
          <a:stretch/>
        </p:blipFill>
        <p:spPr>
          <a:xfrm rot="5400000">
            <a:off x="1261578" y="708388"/>
            <a:ext cx="1157186" cy="1851303"/>
          </a:xfrm>
          <a:prstGeom prst="rect">
            <a:avLst/>
          </a:prstGeom>
        </p:spPr>
      </p:pic>
      <p:pic>
        <p:nvPicPr>
          <p:cNvPr id="123" name="Imagen 122">
            <a:extLst>
              <a:ext uri="{FF2B5EF4-FFF2-40B4-BE49-F238E27FC236}">
                <a16:creationId xmlns:a16="http://schemas.microsoft.com/office/drawing/2014/main" id="{37370D74-A338-4E13-BB2D-4AB243C74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606" t="19991" r="9319" b="75899"/>
          <a:stretch/>
        </p:blipFill>
        <p:spPr>
          <a:xfrm rot="5400000">
            <a:off x="10657750" y="2017512"/>
            <a:ext cx="557815" cy="395575"/>
          </a:xfrm>
          <a:prstGeom prst="rect">
            <a:avLst/>
          </a:prstGeom>
        </p:spPr>
      </p:pic>
      <p:pic>
        <p:nvPicPr>
          <p:cNvPr id="124" name="Imagen 123">
            <a:extLst>
              <a:ext uri="{FF2B5EF4-FFF2-40B4-BE49-F238E27FC236}">
                <a16:creationId xmlns:a16="http://schemas.microsoft.com/office/drawing/2014/main" id="{5C4F66B9-594B-4F5B-9C51-7D5A6307D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606" t="19991" r="9319" b="75899"/>
          <a:stretch/>
        </p:blipFill>
        <p:spPr>
          <a:xfrm rot="5400000">
            <a:off x="10662368" y="4406074"/>
            <a:ext cx="557815" cy="395575"/>
          </a:xfrm>
          <a:prstGeom prst="rect">
            <a:avLst/>
          </a:prstGeom>
        </p:spPr>
      </p:pic>
      <p:pic>
        <p:nvPicPr>
          <p:cNvPr id="125" name="Imagen 124">
            <a:extLst>
              <a:ext uri="{FF2B5EF4-FFF2-40B4-BE49-F238E27FC236}">
                <a16:creationId xmlns:a16="http://schemas.microsoft.com/office/drawing/2014/main" id="{4B1DA903-6C58-4860-8A05-1882CABC27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99" t="54724" r="33575" b="36862"/>
          <a:stretch/>
        </p:blipFill>
        <p:spPr>
          <a:xfrm rot="16200000">
            <a:off x="6278044" y="1054366"/>
            <a:ext cx="755043" cy="713208"/>
          </a:xfrm>
          <a:prstGeom prst="rect">
            <a:avLst/>
          </a:prstGeom>
        </p:spPr>
      </p:pic>
      <p:pic>
        <p:nvPicPr>
          <p:cNvPr id="126" name="Imagen 125">
            <a:extLst>
              <a:ext uri="{FF2B5EF4-FFF2-40B4-BE49-F238E27FC236}">
                <a16:creationId xmlns:a16="http://schemas.microsoft.com/office/drawing/2014/main" id="{CAC28D5C-B52F-48D3-8B9F-71C71857A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1" t="69860" r="59668" b="13420"/>
          <a:stretch/>
        </p:blipFill>
        <p:spPr>
          <a:xfrm>
            <a:off x="3297736" y="4152898"/>
            <a:ext cx="2947974" cy="1674037"/>
          </a:xfrm>
          <a:prstGeom prst="rect">
            <a:avLst/>
          </a:prstGeom>
        </p:spPr>
      </p:pic>
      <p:sp>
        <p:nvSpPr>
          <p:cNvPr id="127" name="Rectángulo 126">
            <a:extLst>
              <a:ext uri="{FF2B5EF4-FFF2-40B4-BE49-F238E27FC236}">
                <a16:creationId xmlns:a16="http://schemas.microsoft.com/office/drawing/2014/main" id="{D38E2330-34FB-48D6-A3ED-E1A753B3811C}"/>
              </a:ext>
            </a:extLst>
          </p:cNvPr>
          <p:cNvSpPr/>
          <p:nvPr/>
        </p:nvSpPr>
        <p:spPr>
          <a:xfrm flipH="1" flipV="1">
            <a:off x="3336677" y="3877444"/>
            <a:ext cx="1895565" cy="1119219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081ADC60-662A-4B89-8978-86A60887C8B4}"/>
              </a:ext>
            </a:extLst>
          </p:cNvPr>
          <p:cNvSpPr/>
          <p:nvPr/>
        </p:nvSpPr>
        <p:spPr>
          <a:xfrm flipH="1" flipV="1">
            <a:off x="4405065" y="3116587"/>
            <a:ext cx="1895565" cy="1095877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6D02A75D-89D1-40AF-98E6-5FC930903F81}"/>
              </a:ext>
            </a:extLst>
          </p:cNvPr>
          <p:cNvSpPr/>
          <p:nvPr/>
        </p:nvSpPr>
        <p:spPr>
          <a:xfrm flipH="1" flipV="1">
            <a:off x="3305147" y="4949113"/>
            <a:ext cx="83588" cy="781817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ACD5E949-8CBB-41D2-93B1-6B2E9D7AB2F5}"/>
              </a:ext>
            </a:extLst>
          </p:cNvPr>
          <p:cNvSpPr/>
          <p:nvPr/>
        </p:nvSpPr>
        <p:spPr>
          <a:xfrm flipH="1" flipV="1">
            <a:off x="3307988" y="5632661"/>
            <a:ext cx="137821" cy="121412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1" name="Rectángulo 130">
            <a:extLst>
              <a:ext uri="{FF2B5EF4-FFF2-40B4-BE49-F238E27FC236}">
                <a16:creationId xmlns:a16="http://schemas.microsoft.com/office/drawing/2014/main" id="{5365A901-62E7-4E1C-916F-43453929D108}"/>
              </a:ext>
            </a:extLst>
          </p:cNvPr>
          <p:cNvSpPr/>
          <p:nvPr/>
        </p:nvSpPr>
        <p:spPr>
          <a:xfrm flipH="1" flipV="1">
            <a:off x="3745728" y="5183990"/>
            <a:ext cx="340369" cy="263056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FE476E33-D2D9-45E6-B3F7-106ADA230C88}"/>
              </a:ext>
            </a:extLst>
          </p:cNvPr>
          <p:cNvSpPr/>
          <p:nvPr/>
        </p:nvSpPr>
        <p:spPr>
          <a:xfrm flipH="1" flipV="1">
            <a:off x="6215194" y="4147544"/>
            <a:ext cx="79216" cy="146493"/>
          </a:xfrm>
          <a:prstGeom prst="rect">
            <a:avLst/>
          </a:prstGeom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1" name="Elipse 100">
            <a:extLst>
              <a:ext uri="{FF2B5EF4-FFF2-40B4-BE49-F238E27FC236}">
                <a16:creationId xmlns:a16="http://schemas.microsoft.com/office/drawing/2014/main" id="{091618DC-FDF8-4C18-8B0F-70F574AC68DB}"/>
              </a:ext>
            </a:extLst>
          </p:cNvPr>
          <p:cNvSpPr/>
          <p:nvPr/>
        </p:nvSpPr>
        <p:spPr>
          <a:xfrm>
            <a:off x="3033412" y="5428065"/>
            <a:ext cx="371477" cy="359585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Elipse 98">
            <a:extLst>
              <a:ext uri="{FF2B5EF4-FFF2-40B4-BE49-F238E27FC236}">
                <a16:creationId xmlns:a16="http://schemas.microsoft.com/office/drawing/2014/main" id="{69565CAB-1F28-483D-9956-0D3DD28EF8A3}"/>
              </a:ext>
            </a:extLst>
          </p:cNvPr>
          <p:cNvSpPr/>
          <p:nvPr/>
        </p:nvSpPr>
        <p:spPr>
          <a:xfrm>
            <a:off x="6245704" y="5437044"/>
            <a:ext cx="371477" cy="359585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6" name="Conector recto 135">
            <a:extLst>
              <a:ext uri="{FF2B5EF4-FFF2-40B4-BE49-F238E27FC236}">
                <a16:creationId xmlns:a16="http://schemas.microsoft.com/office/drawing/2014/main" id="{3E16672B-88D7-4F82-B245-56AFE1E64926}"/>
              </a:ext>
            </a:extLst>
          </p:cNvPr>
          <p:cNvCxnSpPr>
            <a:cxnSpLocks/>
          </p:cNvCxnSpPr>
          <p:nvPr/>
        </p:nvCxnSpPr>
        <p:spPr>
          <a:xfrm>
            <a:off x="2395390" y="1811103"/>
            <a:ext cx="0" cy="401583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14E153E9-A44E-467B-A19A-73906345A10B}"/>
              </a:ext>
            </a:extLst>
          </p:cNvPr>
          <p:cNvCxnSpPr>
            <a:cxnSpLocks/>
          </p:cNvCxnSpPr>
          <p:nvPr/>
        </p:nvCxnSpPr>
        <p:spPr>
          <a:xfrm>
            <a:off x="2090590" y="1811103"/>
            <a:ext cx="0" cy="40324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>
            <a:extLst>
              <a:ext uri="{FF2B5EF4-FFF2-40B4-BE49-F238E27FC236}">
                <a16:creationId xmlns:a16="http://schemas.microsoft.com/office/drawing/2014/main" id="{27EB40E2-8C99-414F-860D-18E1E058AE61}"/>
              </a:ext>
            </a:extLst>
          </p:cNvPr>
          <p:cNvCxnSpPr>
            <a:cxnSpLocks/>
          </p:cNvCxnSpPr>
          <p:nvPr/>
        </p:nvCxnSpPr>
        <p:spPr>
          <a:xfrm>
            <a:off x="1771935" y="1811103"/>
            <a:ext cx="0" cy="40324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Conector recto 138">
            <a:extLst>
              <a:ext uri="{FF2B5EF4-FFF2-40B4-BE49-F238E27FC236}">
                <a16:creationId xmlns:a16="http://schemas.microsoft.com/office/drawing/2014/main" id="{7F067E06-3417-4603-AF12-DF209FB54C6C}"/>
              </a:ext>
            </a:extLst>
          </p:cNvPr>
          <p:cNvCxnSpPr>
            <a:cxnSpLocks/>
          </p:cNvCxnSpPr>
          <p:nvPr/>
        </p:nvCxnSpPr>
        <p:spPr>
          <a:xfrm>
            <a:off x="2655827" y="1811103"/>
            <a:ext cx="0" cy="405391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Conector recto 139">
            <a:extLst>
              <a:ext uri="{FF2B5EF4-FFF2-40B4-BE49-F238E27FC236}">
                <a16:creationId xmlns:a16="http://schemas.microsoft.com/office/drawing/2014/main" id="{8F46CF70-902F-434F-A3BE-6076C5124FB9}"/>
              </a:ext>
            </a:extLst>
          </p:cNvPr>
          <p:cNvCxnSpPr>
            <a:cxnSpLocks/>
          </p:cNvCxnSpPr>
          <p:nvPr/>
        </p:nvCxnSpPr>
        <p:spPr>
          <a:xfrm>
            <a:off x="1445010" y="1811103"/>
            <a:ext cx="0" cy="40324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3640A49D-87B2-4DFD-9AA2-E5F00D72C26C}"/>
              </a:ext>
            </a:extLst>
          </p:cNvPr>
          <p:cNvCxnSpPr>
            <a:cxnSpLocks/>
          </p:cNvCxnSpPr>
          <p:nvPr/>
        </p:nvCxnSpPr>
        <p:spPr>
          <a:xfrm>
            <a:off x="1080583" y="1811103"/>
            <a:ext cx="0" cy="40324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Conector recto 141">
            <a:extLst>
              <a:ext uri="{FF2B5EF4-FFF2-40B4-BE49-F238E27FC236}">
                <a16:creationId xmlns:a16="http://schemas.microsoft.com/office/drawing/2014/main" id="{AF2CA5DF-0115-40E3-AEE1-81BD78C1554F}"/>
              </a:ext>
            </a:extLst>
          </p:cNvPr>
          <p:cNvCxnSpPr>
            <a:cxnSpLocks/>
          </p:cNvCxnSpPr>
          <p:nvPr/>
        </p:nvCxnSpPr>
        <p:spPr>
          <a:xfrm flipH="1">
            <a:off x="917408" y="5014194"/>
            <a:ext cx="184552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Conector recto 142">
            <a:extLst>
              <a:ext uri="{FF2B5EF4-FFF2-40B4-BE49-F238E27FC236}">
                <a16:creationId xmlns:a16="http://schemas.microsoft.com/office/drawing/2014/main" id="{B195F2D8-300E-4E72-82D8-05FA5CB29852}"/>
              </a:ext>
            </a:extLst>
          </p:cNvPr>
          <p:cNvCxnSpPr>
            <a:cxnSpLocks/>
          </p:cNvCxnSpPr>
          <p:nvPr/>
        </p:nvCxnSpPr>
        <p:spPr>
          <a:xfrm flipH="1">
            <a:off x="908611" y="4516453"/>
            <a:ext cx="1870472" cy="1297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Conector recto 145">
            <a:extLst>
              <a:ext uri="{FF2B5EF4-FFF2-40B4-BE49-F238E27FC236}">
                <a16:creationId xmlns:a16="http://schemas.microsoft.com/office/drawing/2014/main" id="{FF024F84-F327-4E70-8ECC-B07ED8004555}"/>
              </a:ext>
            </a:extLst>
          </p:cNvPr>
          <p:cNvCxnSpPr>
            <a:cxnSpLocks/>
          </p:cNvCxnSpPr>
          <p:nvPr/>
        </p:nvCxnSpPr>
        <p:spPr>
          <a:xfrm flipH="1">
            <a:off x="895352" y="4016459"/>
            <a:ext cx="18393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2" name="Conector recto 291">
            <a:extLst>
              <a:ext uri="{FF2B5EF4-FFF2-40B4-BE49-F238E27FC236}">
                <a16:creationId xmlns:a16="http://schemas.microsoft.com/office/drawing/2014/main" id="{8255EDEF-B63C-4BA1-A45D-297F02FE6874}"/>
              </a:ext>
            </a:extLst>
          </p:cNvPr>
          <p:cNvCxnSpPr>
            <a:cxnSpLocks/>
          </p:cNvCxnSpPr>
          <p:nvPr/>
        </p:nvCxnSpPr>
        <p:spPr>
          <a:xfrm flipH="1">
            <a:off x="917408" y="5455015"/>
            <a:ext cx="184552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3" name="Conector recto 292">
            <a:extLst>
              <a:ext uri="{FF2B5EF4-FFF2-40B4-BE49-F238E27FC236}">
                <a16:creationId xmlns:a16="http://schemas.microsoft.com/office/drawing/2014/main" id="{F34EF0E7-A7D9-4594-973D-A25A4991E6F3}"/>
              </a:ext>
            </a:extLst>
          </p:cNvPr>
          <p:cNvCxnSpPr>
            <a:cxnSpLocks/>
          </p:cNvCxnSpPr>
          <p:nvPr/>
        </p:nvCxnSpPr>
        <p:spPr>
          <a:xfrm flipH="1">
            <a:off x="895352" y="3525982"/>
            <a:ext cx="18393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4" name="Conector recto 293">
            <a:extLst>
              <a:ext uri="{FF2B5EF4-FFF2-40B4-BE49-F238E27FC236}">
                <a16:creationId xmlns:a16="http://schemas.microsoft.com/office/drawing/2014/main" id="{ACA0D497-A979-4250-A080-303EC2BE1D2B}"/>
              </a:ext>
            </a:extLst>
          </p:cNvPr>
          <p:cNvCxnSpPr>
            <a:cxnSpLocks/>
          </p:cNvCxnSpPr>
          <p:nvPr/>
        </p:nvCxnSpPr>
        <p:spPr>
          <a:xfrm flipH="1">
            <a:off x="926433" y="3109660"/>
            <a:ext cx="18393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5" name="Conector recto 294">
            <a:extLst>
              <a:ext uri="{FF2B5EF4-FFF2-40B4-BE49-F238E27FC236}">
                <a16:creationId xmlns:a16="http://schemas.microsoft.com/office/drawing/2014/main" id="{331C94F8-7DC8-4106-A219-ABCEA13916A8}"/>
              </a:ext>
            </a:extLst>
          </p:cNvPr>
          <p:cNvCxnSpPr>
            <a:cxnSpLocks/>
          </p:cNvCxnSpPr>
          <p:nvPr/>
        </p:nvCxnSpPr>
        <p:spPr>
          <a:xfrm flipH="1">
            <a:off x="926433" y="2678470"/>
            <a:ext cx="18393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6" name="Conector recto 295">
            <a:extLst>
              <a:ext uri="{FF2B5EF4-FFF2-40B4-BE49-F238E27FC236}">
                <a16:creationId xmlns:a16="http://schemas.microsoft.com/office/drawing/2014/main" id="{03FC4F69-B8AE-4A48-950B-28FEB791C5D5}"/>
              </a:ext>
            </a:extLst>
          </p:cNvPr>
          <p:cNvCxnSpPr>
            <a:cxnSpLocks/>
          </p:cNvCxnSpPr>
          <p:nvPr/>
        </p:nvCxnSpPr>
        <p:spPr>
          <a:xfrm flipH="1">
            <a:off x="913869" y="2212633"/>
            <a:ext cx="186521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EE5D957F-60AA-49BC-97CC-2DFF9DE2A4AC}"/>
              </a:ext>
            </a:extLst>
          </p:cNvPr>
          <p:cNvSpPr/>
          <p:nvPr/>
        </p:nvSpPr>
        <p:spPr>
          <a:xfrm>
            <a:off x="1196859" y="3387457"/>
            <a:ext cx="822635" cy="823828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35C28D8-F3E0-4728-AD24-5EFB61C78713}"/>
              </a:ext>
            </a:extLst>
          </p:cNvPr>
          <p:cNvSpPr/>
          <p:nvPr/>
        </p:nvSpPr>
        <p:spPr>
          <a:xfrm>
            <a:off x="1479867" y="3747667"/>
            <a:ext cx="565816" cy="560452"/>
          </a:xfrm>
          <a:prstGeom prst="ellipse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Diagrama de flujo: proceso predefinido 106">
            <a:extLst>
              <a:ext uri="{FF2B5EF4-FFF2-40B4-BE49-F238E27FC236}">
                <a16:creationId xmlns:a16="http://schemas.microsoft.com/office/drawing/2014/main" id="{59D830B2-64AD-4FBE-B097-149214B81165}"/>
              </a:ext>
            </a:extLst>
          </p:cNvPr>
          <p:cNvSpPr/>
          <p:nvPr/>
        </p:nvSpPr>
        <p:spPr>
          <a:xfrm rot="2632000">
            <a:off x="1722558" y="2906600"/>
            <a:ext cx="772671" cy="513081"/>
          </a:xfrm>
          <a:prstGeom prst="flowChartPredefinedProcess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Diagrama de flujo: terminador 107">
            <a:extLst>
              <a:ext uri="{FF2B5EF4-FFF2-40B4-BE49-F238E27FC236}">
                <a16:creationId xmlns:a16="http://schemas.microsoft.com/office/drawing/2014/main" id="{FFFB99E3-0582-4FD8-879A-A275DF34AFA4}"/>
              </a:ext>
            </a:extLst>
          </p:cNvPr>
          <p:cNvSpPr/>
          <p:nvPr/>
        </p:nvSpPr>
        <p:spPr>
          <a:xfrm rot="13295531">
            <a:off x="1936073" y="2879848"/>
            <a:ext cx="598674" cy="340682"/>
          </a:xfrm>
          <a:prstGeom prst="flowChartTerminator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Diagrama de flujo: proceso predefinido 108">
            <a:extLst>
              <a:ext uri="{FF2B5EF4-FFF2-40B4-BE49-F238E27FC236}">
                <a16:creationId xmlns:a16="http://schemas.microsoft.com/office/drawing/2014/main" id="{27BED8EC-F374-46DC-909B-608FAE71E534}"/>
              </a:ext>
            </a:extLst>
          </p:cNvPr>
          <p:cNvSpPr/>
          <p:nvPr/>
        </p:nvSpPr>
        <p:spPr>
          <a:xfrm rot="19534304">
            <a:off x="1686656" y="4354486"/>
            <a:ext cx="767124" cy="495011"/>
          </a:xfrm>
          <a:prstGeom prst="flowChartPredefinedProcess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Diagrama de flujo: terminador 109">
            <a:extLst>
              <a:ext uri="{FF2B5EF4-FFF2-40B4-BE49-F238E27FC236}">
                <a16:creationId xmlns:a16="http://schemas.microsoft.com/office/drawing/2014/main" id="{FA8C502B-4EED-4DDA-9A4B-09DEA8DD1E82}"/>
              </a:ext>
            </a:extLst>
          </p:cNvPr>
          <p:cNvSpPr/>
          <p:nvPr/>
        </p:nvSpPr>
        <p:spPr>
          <a:xfrm rot="8801844">
            <a:off x="1890605" y="4576157"/>
            <a:ext cx="594376" cy="328682"/>
          </a:xfrm>
          <a:prstGeom prst="flowChartTerminator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98" name="Conector recto 297">
            <a:extLst>
              <a:ext uri="{FF2B5EF4-FFF2-40B4-BE49-F238E27FC236}">
                <a16:creationId xmlns:a16="http://schemas.microsoft.com/office/drawing/2014/main" id="{A92C30B8-94AC-4D7D-88F3-ADBB7185C785}"/>
              </a:ext>
            </a:extLst>
          </p:cNvPr>
          <p:cNvCxnSpPr>
            <a:cxnSpLocks/>
          </p:cNvCxnSpPr>
          <p:nvPr/>
        </p:nvCxnSpPr>
        <p:spPr>
          <a:xfrm flipH="1">
            <a:off x="917408" y="1811103"/>
            <a:ext cx="186521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133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bella mead</dc:creator>
  <cp:lastModifiedBy>Solange Mon del Campo</cp:lastModifiedBy>
  <cp:revision>2</cp:revision>
  <dcterms:created xsi:type="dcterms:W3CDTF">2020-02-06T15:17:34Z</dcterms:created>
  <dcterms:modified xsi:type="dcterms:W3CDTF">2022-02-10T15:27:07Z</dcterms:modified>
</cp:coreProperties>
</file>